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wdp" ContentType="image/vnd.ms-photo"/>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
  </p:notesMasterIdLst>
  <p:handoutMasterIdLst>
    <p:handoutMasterId r:id="rId9"/>
  </p:handoutMasterIdLst>
  <p:sldIdLst>
    <p:sldId id="256" r:id="rId2"/>
    <p:sldId id="258" r:id="rId3"/>
    <p:sldId id="259" r:id="rId4"/>
    <p:sldId id="260" r:id="rId5"/>
    <p:sldId id="261" r:id="rId6"/>
    <p:sldId id="262" r:id="rId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2409" autoAdjust="0"/>
  </p:normalViewPr>
  <p:slideViewPr>
    <p:cSldViewPr snapToGrid="0" snapToObjects="1" showGuides="1">
      <p:cViewPr varScale="1">
        <p:scale>
          <a:sx n="117" d="100"/>
          <a:sy n="117" d="100"/>
        </p:scale>
        <p:origin x="-1296" y="-112"/>
      </p:cViewPr>
      <p:guideLst>
        <p:guide orient="horz" pos="4011"/>
        <p:guide orient="horz" pos="3465"/>
        <p:guide pos="111"/>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1" Type="http://schemas.openxmlformats.org/officeDocument/2006/relationships/presProps" Target="presProps.xml"/><Relationship Id="rId12" Type="http://schemas.openxmlformats.org/officeDocument/2006/relationships/viewProps" Target="viewProps.xml"/><Relationship Id="rId13" Type="http://schemas.openxmlformats.org/officeDocument/2006/relationships/theme" Target="theme/theme1.xml"/><Relationship Id="rId14"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notesMaster" Target="notesMasters/notesMaster1.xml"/><Relationship Id="rId9" Type="http://schemas.openxmlformats.org/officeDocument/2006/relationships/handoutMaster" Target="handoutMasters/handoutMaster1.xml"/><Relationship Id="rId10" Type="http://schemas.openxmlformats.org/officeDocument/2006/relationships/printerSettings" Target="printerSettings/printerSettings1.bin"/></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E1106EB-5540-AF4E-A7B4-54C834C5D986}" type="datetimeFigureOut">
              <a:rPr lang="en-US" smtClean="0"/>
              <a:t>1/25/15</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63B1013-08B1-D044-8300-2F1361407C3B}" type="slidenum">
              <a:rPr lang="en-US" smtClean="0"/>
              <a:t>‹#›</a:t>
            </a:fld>
            <a:endParaRPr lang="en-US"/>
          </a:p>
        </p:txBody>
      </p:sp>
    </p:spTree>
    <p:extLst>
      <p:ext uri="{BB962C8B-B14F-4D97-AF65-F5344CB8AC3E}">
        <p14:creationId xmlns:p14="http://schemas.microsoft.com/office/powerpoint/2010/main" val="13414969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2844BFB-611C-324E-B10E-C89399ED443F}" type="datetimeFigureOut">
              <a:rPr lang="en-US" smtClean="0"/>
              <a:t>1/25/15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CFB27C4-3CBA-9D42-B49F-C9B6055CC496}" type="slidenum">
              <a:rPr lang="en-US" smtClean="0"/>
              <a:t>‹#›</a:t>
            </a:fld>
            <a:endParaRPr lang="en-US"/>
          </a:p>
        </p:txBody>
      </p:sp>
    </p:spTree>
    <p:extLst>
      <p:ext uri="{BB962C8B-B14F-4D97-AF65-F5344CB8AC3E}">
        <p14:creationId xmlns:p14="http://schemas.microsoft.com/office/powerpoint/2010/main" val="3019390379"/>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microsoft.com/office/2007/relationships/hdphoto" Target="../media/hdphoto2.wdp"/></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7" name="Rectangle 6"/>
          <p:cNvSpPr/>
          <p:nvPr userDrawn="1"/>
        </p:nvSpPr>
        <p:spPr>
          <a:xfrm>
            <a:off x="0" y="1295119"/>
            <a:ext cx="9144000" cy="5562882"/>
          </a:xfrm>
          <a:prstGeom prst="rect">
            <a:avLst/>
          </a:prstGeom>
          <a:gradFill flip="none" rotWithShape="1">
            <a:gsLst>
              <a:gs pos="0">
                <a:srgbClr val="000000"/>
              </a:gs>
              <a:gs pos="100000">
                <a:srgbClr val="FFFFFF">
                  <a:alpha val="0"/>
                </a:srgbClr>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userDrawn="1"/>
        </p:nvSpPr>
        <p:spPr>
          <a:xfrm rot="10800000">
            <a:off x="0" y="0"/>
            <a:ext cx="9144000" cy="2098261"/>
          </a:xfrm>
          <a:prstGeom prst="rect">
            <a:avLst/>
          </a:prstGeom>
          <a:gradFill flip="none" rotWithShape="1">
            <a:gsLst>
              <a:gs pos="0">
                <a:srgbClr val="000000"/>
              </a:gs>
              <a:gs pos="100000">
                <a:srgbClr val="FFFFFF">
                  <a:alpha val="0"/>
                </a:srgbClr>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userDrawn="1"/>
        </p:nvSpPr>
        <p:spPr>
          <a:xfrm>
            <a:off x="0" y="2816087"/>
            <a:ext cx="9144000" cy="1247956"/>
          </a:xfrm>
          <a:prstGeom prst="rect">
            <a:avLst/>
          </a:prstGeom>
          <a:solidFill>
            <a:schemeClr val="bg1">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ctrTitle" hasCustomPrompt="1"/>
          </p:nvPr>
        </p:nvSpPr>
        <p:spPr>
          <a:xfrm>
            <a:off x="441325" y="2932066"/>
            <a:ext cx="8261350" cy="1015999"/>
          </a:xfrm>
        </p:spPr>
        <p:txBody>
          <a:bodyPr>
            <a:normAutofit/>
          </a:bodyPr>
          <a:lstStyle>
            <a:lvl1pPr algn="ctr">
              <a:defRPr sz="4000">
                <a:solidFill>
                  <a:srgbClr val="000000"/>
                </a:solidFill>
              </a:defRPr>
            </a:lvl1pPr>
          </a:lstStyle>
          <a:p>
            <a:r>
              <a:rPr lang="en-US" dirty="0" smtClean="0"/>
              <a:t>CLICK TO EDIT MASTER TITLE STYLE</a:t>
            </a:r>
            <a:endParaRPr lang="en-US" dirty="0"/>
          </a:p>
        </p:txBody>
      </p:sp>
      <p:pic>
        <p:nvPicPr>
          <p:cNvPr id="10" name="Picture 9" descr="mikradesignlogo.png"/>
          <p:cNvPicPr>
            <a:picLocks noChangeAspect="1"/>
          </p:cNvPicPr>
          <p:nvPr userDrawn="1"/>
        </p:nvPicPr>
        <p:blipFill>
          <a:blip r:embed="rId2">
            <a:extLst>
              <a:ext uri="{BEBA8EAE-BF5A-486C-A8C5-ECC9F3942E4B}">
                <a14:imgProps xmlns:a14="http://schemas.microsoft.com/office/drawing/2010/main">
                  <a14:imgLayer r:embed="rId3">
                    <a14:imgEffect>
                      <a14:brightnessContrast bright="46000"/>
                    </a14:imgEffect>
                  </a14:imgLayer>
                </a14:imgProps>
              </a:ext>
              <a:ext uri="{28A0092B-C50C-407E-A947-70E740481C1C}">
                <a14:useLocalDpi xmlns:a14="http://schemas.microsoft.com/office/drawing/2010/main" val="0"/>
              </a:ext>
            </a:extLst>
          </a:blip>
          <a:stretch>
            <a:fillRect/>
          </a:stretch>
        </p:blipFill>
        <p:spPr>
          <a:xfrm>
            <a:off x="441325" y="242342"/>
            <a:ext cx="1877398" cy="832946"/>
          </a:xfrm>
          <a:prstGeom prst="rect">
            <a:avLst/>
          </a:prstGeom>
          <a:effectLst>
            <a:reflection stA="50000" endPos="51000" dist="12700" dir="5400000" sy="-100000" algn="bl" rotWithShape="0"/>
          </a:effectLst>
        </p:spPr>
      </p:pic>
      <p:sp>
        <p:nvSpPr>
          <p:cNvPr id="11" name="Rectangle 10"/>
          <p:cNvSpPr/>
          <p:nvPr userDrawn="1"/>
        </p:nvSpPr>
        <p:spPr>
          <a:xfrm>
            <a:off x="0" y="1087200"/>
            <a:ext cx="9144000" cy="9144"/>
          </a:xfrm>
          <a:prstGeom prst="rect">
            <a:avLst/>
          </a:prstGeom>
          <a:solidFill>
            <a:schemeClr val="bg1">
              <a:alpha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702636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2955A221-9CEC-D54C-A5E2-FC78C544AF16}" type="datetime1">
              <a:rPr lang="en-US" smtClean="0"/>
              <a:t>1/25/15</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CC9EB42F-F048-1044-B485-656B7A101A9B}" type="slidenum">
              <a:rPr lang="en-US" smtClean="0"/>
              <a:t>‹#›</a:t>
            </a:fld>
            <a:endParaRPr lang="en-US"/>
          </a:p>
        </p:txBody>
      </p:sp>
    </p:spTree>
    <p:extLst>
      <p:ext uri="{BB962C8B-B14F-4D97-AF65-F5344CB8AC3E}">
        <p14:creationId xmlns:p14="http://schemas.microsoft.com/office/powerpoint/2010/main" val="12914618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A7D82194-58BE-094B-BBF5-B45FFD8D185C}" type="datetime1">
              <a:rPr lang="en-US" smtClean="0"/>
              <a:t>1/25/15</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CC9EB42F-F048-1044-B485-656B7A101A9B}" type="slidenum">
              <a:rPr lang="en-US" smtClean="0"/>
              <a:t>‹#›</a:t>
            </a:fld>
            <a:endParaRPr lang="en-US"/>
          </a:p>
        </p:txBody>
      </p:sp>
    </p:spTree>
    <p:extLst>
      <p:ext uri="{BB962C8B-B14F-4D97-AF65-F5344CB8AC3E}">
        <p14:creationId xmlns:p14="http://schemas.microsoft.com/office/powerpoint/2010/main" val="29723217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C091E1CA-30D7-A24C-8528-CD82F1158FE4}" type="datetime1">
              <a:rPr lang="en-US" smtClean="0"/>
              <a:t>1/25/15</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CC9EB42F-F048-1044-B485-656B7A101A9B}" type="slidenum">
              <a:rPr lang="en-US" smtClean="0"/>
              <a:t>‹#›</a:t>
            </a:fld>
            <a:endParaRPr lang="en-US"/>
          </a:p>
        </p:txBody>
      </p:sp>
    </p:spTree>
    <p:extLst>
      <p:ext uri="{BB962C8B-B14F-4D97-AF65-F5344CB8AC3E}">
        <p14:creationId xmlns:p14="http://schemas.microsoft.com/office/powerpoint/2010/main" val="478572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455C102A-1D0A-7B4C-82B2-D3EAEC34C5A4}" type="datetime1">
              <a:rPr lang="en-US" smtClean="0"/>
              <a:t>1/25/15</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CC9EB42F-F048-1044-B485-656B7A101A9B}" type="slidenum">
              <a:rPr lang="en-US" smtClean="0"/>
              <a:t>‹#›</a:t>
            </a:fld>
            <a:endParaRPr lang="en-US"/>
          </a:p>
        </p:txBody>
      </p:sp>
    </p:spTree>
    <p:extLst>
      <p:ext uri="{BB962C8B-B14F-4D97-AF65-F5344CB8AC3E}">
        <p14:creationId xmlns:p14="http://schemas.microsoft.com/office/powerpoint/2010/main" val="22248190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82354AE5-7850-F544-B298-E1897C48DF44}" type="datetime1">
              <a:rPr lang="en-US" smtClean="0"/>
              <a:t>1/25/15</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CC9EB42F-F048-1044-B485-656B7A101A9B}" type="slidenum">
              <a:rPr lang="en-US" smtClean="0"/>
              <a:t>‹#›</a:t>
            </a:fld>
            <a:endParaRPr lang="en-US"/>
          </a:p>
        </p:txBody>
      </p:sp>
    </p:spTree>
    <p:extLst>
      <p:ext uri="{BB962C8B-B14F-4D97-AF65-F5344CB8AC3E}">
        <p14:creationId xmlns:p14="http://schemas.microsoft.com/office/powerpoint/2010/main" val="7347218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a:xfrm>
            <a:off x="457200" y="6356350"/>
            <a:ext cx="2133600" cy="365125"/>
          </a:xfrm>
          <a:prstGeom prst="rect">
            <a:avLst/>
          </a:prstGeom>
        </p:spPr>
        <p:txBody>
          <a:bodyPr/>
          <a:lstStyle/>
          <a:p>
            <a:fld id="{CA529882-CD1B-3A4C-8E2D-60280D228459}" type="datetime1">
              <a:rPr lang="en-US" smtClean="0"/>
              <a:t>1/25/15</a:t>
            </a:fld>
            <a:endParaRPr lang="en-US"/>
          </a:p>
        </p:txBody>
      </p:sp>
      <p:sp>
        <p:nvSpPr>
          <p:cNvPr id="8" name="Footer Placeholder 7"/>
          <p:cNvSpPr>
            <a:spLocks noGrp="1"/>
          </p:cNvSpPr>
          <p:nvPr>
            <p:ph type="ftr" sz="quarter" idx="11"/>
          </p:nvPr>
        </p:nvSpPr>
        <p:spPr>
          <a:xfrm>
            <a:off x="3124200" y="6356350"/>
            <a:ext cx="2895600" cy="365125"/>
          </a:xfrm>
          <a:prstGeom prst="rect">
            <a:avLst/>
          </a:prstGeom>
        </p:spPr>
        <p:txBody>
          <a:bodyPr/>
          <a:lstStyle/>
          <a:p>
            <a:endParaRPr lang="en-US"/>
          </a:p>
        </p:txBody>
      </p:sp>
      <p:sp>
        <p:nvSpPr>
          <p:cNvPr id="9" name="Slide Number Placeholder 8"/>
          <p:cNvSpPr>
            <a:spLocks noGrp="1"/>
          </p:cNvSpPr>
          <p:nvPr>
            <p:ph type="sldNum" sz="quarter" idx="12"/>
          </p:nvPr>
        </p:nvSpPr>
        <p:spPr/>
        <p:txBody>
          <a:bodyPr/>
          <a:lstStyle/>
          <a:p>
            <a:fld id="{CC9EB42F-F048-1044-B485-656B7A101A9B}" type="slidenum">
              <a:rPr lang="en-US" smtClean="0"/>
              <a:t>‹#›</a:t>
            </a:fld>
            <a:endParaRPr lang="en-US"/>
          </a:p>
        </p:txBody>
      </p:sp>
    </p:spTree>
    <p:extLst>
      <p:ext uri="{BB962C8B-B14F-4D97-AF65-F5344CB8AC3E}">
        <p14:creationId xmlns:p14="http://schemas.microsoft.com/office/powerpoint/2010/main" val="16628315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a:xfrm>
            <a:off x="457200" y="6356350"/>
            <a:ext cx="2133600" cy="365125"/>
          </a:xfrm>
          <a:prstGeom prst="rect">
            <a:avLst/>
          </a:prstGeom>
        </p:spPr>
        <p:txBody>
          <a:bodyPr/>
          <a:lstStyle/>
          <a:p>
            <a:fld id="{2D6A0D13-7442-FB43-9F4D-3530B506152E}" type="datetime1">
              <a:rPr lang="en-US" smtClean="0"/>
              <a:t>1/25/15</a:t>
            </a:fld>
            <a:endParaRPr lang="en-US"/>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CC9EB42F-F048-1044-B485-656B7A101A9B}" type="slidenum">
              <a:rPr lang="en-US" smtClean="0"/>
              <a:t>‹#›</a:t>
            </a:fld>
            <a:endParaRPr lang="en-US"/>
          </a:p>
        </p:txBody>
      </p:sp>
    </p:spTree>
    <p:extLst>
      <p:ext uri="{BB962C8B-B14F-4D97-AF65-F5344CB8AC3E}">
        <p14:creationId xmlns:p14="http://schemas.microsoft.com/office/powerpoint/2010/main" val="15409254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p>
            <a:fld id="{ED8F9362-5FDD-E94D-8344-02FDF732A3A3}" type="datetime1">
              <a:rPr lang="en-US" smtClean="0"/>
              <a:t>1/25/15</a:t>
            </a:fld>
            <a:endParaRPr lang="en-US"/>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CC9EB42F-F048-1044-B485-656B7A101A9B}" type="slidenum">
              <a:rPr lang="en-US" smtClean="0"/>
              <a:t>‹#›</a:t>
            </a:fld>
            <a:endParaRPr lang="en-US"/>
          </a:p>
        </p:txBody>
      </p:sp>
    </p:spTree>
    <p:extLst>
      <p:ext uri="{BB962C8B-B14F-4D97-AF65-F5344CB8AC3E}">
        <p14:creationId xmlns:p14="http://schemas.microsoft.com/office/powerpoint/2010/main" val="42857638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BDF11599-E55A-B34A-B346-E2A9ABD76C23}" type="datetime1">
              <a:rPr lang="en-US" smtClean="0"/>
              <a:t>1/25/15</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CC9EB42F-F048-1044-B485-656B7A101A9B}" type="slidenum">
              <a:rPr lang="en-US" smtClean="0"/>
              <a:t>‹#›</a:t>
            </a:fld>
            <a:endParaRPr lang="en-US"/>
          </a:p>
        </p:txBody>
      </p:sp>
    </p:spTree>
    <p:extLst>
      <p:ext uri="{BB962C8B-B14F-4D97-AF65-F5344CB8AC3E}">
        <p14:creationId xmlns:p14="http://schemas.microsoft.com/office/powerpoint/2010/main" val="30723376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4D2A51F2-2798-F94D-AB98-AA291DBC71D3}" type="datetime1">
              <a:rPr lang="en-US" smtClean="0"/>
              <a:t>1/25/15</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CC9EB42F-F048-1044-B485-656B7A101A9B}" type="slidenum">
              <a:rPr lang="en-US" smtClean="0"/>
              <a:t>‹#›</a:t>
            </a:fld>
            <a:endParaRPr lang="en-US"/>
          </a:p>
        </p:txBody>
      </p:sp>
    </p:spTree>
    <p:extLst>
      <p:ext uri="{BB962C8B-B14F-4D97-AF65-F5344CB8AC3E}">
        <p14:creationId xmlns:p14="http://schemas.microsoft.com/office/powerpoint/2010/main" val="640466563"/>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jpeg"/><Relationship Id="rId14" Type="http://schemas.microsoft.com/office/2007/relationships/hdphoto" Target="../media/hdphoto1.wdp"/><Relationship Id="rId15" Type="http://schemas.openxmlformats.org/officeDocument/2006/relationships/image" Target="../media/image2.png"/><Relationship Id="rId16" Type="http://schemas.microsoft.com/office/2007/relationships/hdphoto" Target="../media/hdphoto2.wdp"/><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extLst>
              <a:ext uri="{BEBA8EAE-BF5A-486C-A8C5-ECC9F3942E4B}">
                <a14:imgProps xmlns:a14="http://schemas.microsoft.com/office/drawing/2010/main">
                  <a14:imgLayer r:embed="rId14">
                    <a14:imgEffect>
                      <a14:brightnessContrast bright="-39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11" name="Rectangle 10"/>
          <p:cNvSpPr/>
          <p:nvPr userDrawn="1"/>
        </p:nvSpPr>
        <p:spPr>
          <a:xfrm>
            <a:off x="457200" y="1159566"/>
            <a:ext cx="8686800" cy="4966598"/>
          </a:xfrm>
          <a:prstGeom prst="rect">
            <a:avLst/>
          </a:prstGeom>
          <a:solidFill>
            <a:srgbClr val="000000">
              <a:alpha val="6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userDrawn="1"/>
        </p:nvSpPr>
        <p:spPr>
          <a:xfrm>
            <a:off x="0" y="5433391"/>
            <a:ext cx="9144000" cy="1424609"/>
          </a:xfrm>
          <a:prstGeom prst="rect">
            <a:avLst/>
          </a:prstGeom>
          <a:gradFill flip="none" rotWithShape="1">
            <a:gsLst>
              <a:gs pos="0">
                <a:srgbClr val="000000"/>
              </a:gs>
              <a:gs pos="100000">
                <a:srgbClr val="FFFFFF">
                  <a:alpha val="0"/>
                </a:srgbClr>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0" i="0">
              <a:latin typeface="Aspergit Regular"/>
              <a:cs typeface="Aspergit Regular"/>
            </a:endParaRPr>
          </a:p>
        </p:txBody>
      </p:sp>
      <p:sp>
        <p:nvSpPr>
          <p:cNvPr id="10" name="Rectangle 9"/>
          <p:cNvSpPr/>
          <p:nvPr userDrawn="1"/>
        </p:nvSpPr>
        <p:spPr>
          <a:xfrm>
            <a:off x="0" y="1159566"/>
            <a:ext cx="298174" cy="4966598"/>
          </a:xfrm>
          <a:prstGeom prst="rect">
            <a:avLst/>
          </a:prstGeom>
          <a:solidFill>
            <a:srgbClr val="000000">
              <a:alpha val="6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a:p>
        </p:txBody>
      </p:sp>
      <p:sp>
        <p:nvSpPr>
          <p:cNvPr id="7" name="Rectangle 6"/>
          <p:cNvSpPr/>
          <p:nvPr userDrawn="1"/>
        </p:nvSpPr>
        <p:spPr>
          <a:xfrm>
            <a:off x="0" y="1"/>
            <a:ext cx="9144000" cy="1016000"/>
          </a:xfrm>
          <a:prstGeom prst="rect">
            <a:avLst/>
          </a:prstGeom>
          <a:solidFill>
            <a:srgbClr val="000000">
              <a:alpha val="6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457200" y="274638"/>
            <a:ext cx="7748103" cy="741362"/>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159566"/>
            <a:ext cx="7748103" cy="4966598"/>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Slide Number Placeholder 5"/>
          <p:cNvSpPr>
            <a:spLocks noGrp="1"/>
          </p:cNvSpPr>
          <p:nvPr>
            <p:ph type="sldNum" sz="quarter" idx="4"/>
          </p:nvPr>
        </p:nvSpPr>
        <p:spPr>
          <a:xfrm>
            <a:off x="3505200" y="6356350"/>
            <a:ext cx="2133600" cy="365125"/>
          </a:xfrm>
          <a:prstGeom prst="rect">
            <a:avLst/>
          </a:prstGeom>
        </p:spPr>
        <p:txBody>
          <a:bodyPr vert="horz" lIns="91440" tIns="45720" rIns="91440" bIns="45720" rtlCol="0" anchor="ctr"/>
          <a:lstStyle>
            <a:lvl1pPr algn="ctr">
              <a:defRPr sz="1200" b="0" i="0">
                <a:solidFill>
                  <a:srgbClr val="FFFFFF"/>
                </a:solidFill>
                <a:latin typeface="Aspergit Regular"/>
                <a:cs typeface="Aspergit Regular"/>
              </a:defRPr>
            </a:lvl1pPr>
          </a:lstStyle>
          <a:p>
            <a:fld id="{CC9EB42F-F048-1044-B485-656B7A101A9B}" type="slidenum">
              <a:rPr lang="en-US" smtClean="0"/>
              <a:pPr/>
              <a:t>‹#›</a:t>
            </a:fld>
            <a:endParaRPr lang="en-US" dirty="0"/>
          </a:p>
        </p:txBody>
      </p:sp>
      <p:pic>
        <p:nvPicPr>
          <p:cNvPr id="8" name="Picture 7" descr="mikradesignlogo.png"/>
          <p:cNvPicPr>
            <a:picLocks noChangeAspect="1"/>
          </p:cNvPicPr>
          <p:nvPr userDrawn="1"/>
        </p:nvPicPr>
        <p:blipFill>
          <a:blip r:embed="rId15">
            <a:extLst>
              <a:ext uri="{BEBA8EAE-BF5A-486C-A8C5-ECC9F3942E4B}">
                <a14:imgProps xmlns:a14="http://schemas.microsoft.com/office/drawing/2010/main">
                  <a14:imgLayer r:embed="rId16">
                    <a14:imgEffect>
                      <a14:brightnessContrast bright="46000"/>
                    </a14:imgEffect>
                  </a14:imgLayer>
                </a14:imgProps>
              </a:ext>
              <a:ext uri="{28A0092B-C50C-407E-A947-70E740481C1C}">
                <a14:useLocalDpi xmlns:a14="http://schemas.microsoft.com/office/drawing/2010/main" val="0"/>
              </a:ext>
            </a:extLst>
          </a:blip>
          <a:stretch>
            <a:fillRect/>
          </a:stretch>
        </p:blipFill>
        <p:spPr>
          <a:xfrm>
            <a:off x="165649" y="6256892"/>
            <a:ext cx="817217" cy="362577"/>
          </a:xfrm>
          <a:prstGeom prst="rect">
            <a:avLst/>
          </a:prstGeom>
          <a:effectLst>
            <a:reflection stA="50000" endPos="51000" dist="12700" dir="5400000" sy="-100000" algn="bl" rotWithShape="0"/>
          </a:effectLst>
        </p:spPr>
      </p:pic>
    </p:spTree>
    <p:extLst>
      <p:ext uri="{BB962C8B-B14F-4D97-AF65-F5344CB8AC3E}">
        <p14:creationId xmlns:p14="http://schemas.microsoft.com/office/powerpoint/2010/main" val="41063694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457200" rtl="0" eaLnBrk="1" latinLnBrk="0" hangingPunct="1">
        <a:spcBef>
          <a:spcPct val="0"/>
        </a:spcBef>
        <a:buNone/>
        <a:defRPr sz="3200" b="0" i="0" kern="1200">
          <a:solidFill>
            <a:schemeClr val="bg1"/>
          </a:solidFill>
          <a:latin typeface="Aspergit Regular"/>
          <a:ea typeface="+mj-ea"/>
          <a:cs typeface="Aspergit Regular"/>
        </a:defRPr>
      </a:lvl1pPr>
    </p:titleStyle>
    <p:bodyStyle>
      <a:lvl1pPr marL="342900" indent="-342900" algn="l" defTabSz="457200" rtl="0" eaLnBrk="1" latinLnBrk="0" hangingPunct="1">
        <a:spcBef>
          <a:spcPct val="20000"/>
        </a:spcBef>
        <a:buFont typeface="Wingdings" charset="2"/>
        <a:buChar char="§"/>
        <a:defRPr sz="2400" kern="1200">
          <a:solidFill>
            <a:schemeClr val="bg1"/>
          </a:solidFill>
          <a:latin typeface="Aspergit Regular"/>
          <a:ea typeface="+mn-ea"/>
          <a:cs typeface="Aspergit Regular"/>
        </a:defRPr>
      </a:lvl1pPr>
      <a:lvl2pPr marL="742950" indent="-285750" algn="l" defTabSz="457200" rtl="0" eaLnBrk="1" latinLnBrk="0" hangingPunct="1">
        <a:spcBef>
          <a:spcPct val="20000"/>
        </a:spcBef>
        <a:buFont typeface="Arial"/>
        <a:buChar char="–"/>
        <a:defRPr sz="2000" kern="1200">
          <a:solidFill>
            <a:schemeClr val="bg1"/>
          </a:solidFill>
          <a:latin typeface="Aspergit Regular"/>
          <a:ea typeface="+mn-ea"/>
          <a:cs typeface="Aspergit Regular"/>
        </a:defRPr>
      </a:lvl2pPr>
      <a:lvl3pPr marL="1143000" indent="-228600" algn="l" defTabSz="457200" rtl="0" eaLnBrk="1" latinLnBrk="0" hangingPunct="1">
        <a:spcBef>
          <a:spcPct val="20000"/>
        </a:spcBef>
        <a:buFont typeface="Arial"/>
        <a:buChar char="•"/>
        <a:defRPr sz="1800" kern="1200">
          <a:solidFill>
            <a:schemeClr val="bg1"/>
          </a:solidFill>
          <a:latin typeface="Aspergit Regular"/>
          <a:ea typeface="+mn-ea"/>
          <a:cs typeface="Aspergit Regular"/>
        </a:defRPr>
      </a:lvl3pPr>
      <a:lvl4pPr marL="1600200" indent="-228600" algn="l" defTabSz="457200" rtl="0" eaLnBrk="1" latinLnBrk="0" hangingPunct="1">
        <a:spcBef>
          <a:spcPct val="20000"/>
        </a:spcBef>
        <a:buFont typeface="Arial"/>
        <a:buChar char="–"/>
        <a:defRPr sz="1800" kern="1200">
          <a:solidFill>
            <a:schemeClr val="bg1"/>
          </a:solidFill>
          <a:latin typeface="Aspergit Regular"/>
          <a:ea typeface="+mn-ea"/>
          <a:cs typeface="Aspergit Regular"/>
        </a:defRPr>
      </a:lvl4pPr>
      <a:lvl5pPr marL="2057400" indent="-228600" algn="l" defTabSz="457200" rtl="0" eaLnBrk="1" latinLnBrk="0" hangingPunct="1">
        <a:spcBef>
          <a:spcPct val="20000"/>
        </a:spcBef>
        <a:buFont typeface="Arial"/>
        <a:buChar char="»"/>
        <a:defRPr sz="1800" kern="1200">
          <a:solidFill>
            <a:schemeClr val="bg1"/>
          </a:solidFill>
          <a:latin typeface="Aspergit Regular"/>
          <a:ea typeface="+mn-ea"/>
          <a:cs typeface="Aspergit Regular"/>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41325" y="2731818"/>
            <a:ext cx="8261350" cy="1416496"/>
          </a:xfrm>
        </p:spPr>
        <p:txBody>
          <a:bodyPr>
            <a:normAutofit/>
          </a:bodyPr>
          <a:lstStyle/>
          <a:p>
            <a:r>
              <a:rPr lang="en-US" dirty="0" smtClean="0">
                <a:solidFill>
                  <a:srgbClr val="000000"/>
                </a:solidFill>
                <a:latin typeface="Aspergit Bold"/>
                <a:cs typeface="Aspergit Bold"/>
              </a:rPr>
              <a:t>FINAL MID-TERM ASSIGNMENT</a:t>
            </a:r>
            <a:endParaRPr lang="en-US" dirty="0">
              <a:solidFill>
                <a:srgbClr val="000000"/>
              </a:solidFill>
              <a:latin typeface="Aspergit Bold"/>
              <a:cs typeface="Aspergit Bold"/>
            </a:endParaRPr>
          </a:p>
        </p:txBody>
      </p:sp>
    </p:spTree>
    <p:extLst>
      <p:ext uri="{BB962C8B-B14F-4D97-AF65-F5344CB8AC3E}">
        <p14:creationId xmlns:p14="http://schemas.microsoft.com/office/powerpoint/2010/main" val="1126199077"/>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Audience</a:t>
            </a:r>
            <a:endParaRPr lang="en-US" dirty="0"/>
          </a:p>
        </p:txBody>
      </p:sp>
      <p:sp>
        <p:nvSpPr>
          <p:cNvPr id="3" name="Content Placeholder 2"/>
          <p:cNvSpPr>
            <a:spLocks noGrp="1"/>
          </p:cNvSpPr>
          <p:nvPr>
            <p:ph idx="1"/>
          </p:nvPr>
        </p:nvSpPr>
        <p:spPr/>
        <p:txBody>
          <a:bodyPr/>
          <a:lstStyle/>
          <a:p>
            <a:pPr marL="0" indent="0">
              <a:buNone/>
            </a:pPr>
            <a:r>
              <a:rPr lang="en-US" sz="2800" i="1" dirty="0" smtClean="0">
                <a:latin typeface="Aspergit Bold"/>
                <a:cs typeface="Aspergit Bold"/>
              </a:rPr>
              <a:t>Who will visit my site</a:t>
            </a:r>
          </a:p>
          <a:p>
            <a:endParaRPr lang="en-US" dirty="0" smtClean="0"/>
          </a:p>
          <a:p>
            <a:pPr>
              <a:spcBef>
                <a:spcPts val="1176"/>
              </a:spcBef>
            </a:pPr>
            <a:r>
              <a:rPr lang="en-US" dirty="0" smtClean="0"/>
              <a:t>My site will be my portfolio site</a:t>
            </a:r>
          </a:p>
          <a:p>
            <a:pPr>
              <a:spcBef>
                <a:spcPts val="1176"/>
              </a:spcBef>
            </a:pPr>
            <a:r>
              <a:rPr lang="en-US" dirty="0"/>
              <a:t>M</a:t>
            </a:r>
            <a:r>
              <a:rPr lang="en-US" dirty="0" smtClean="0"/>
              <a:t>any types of people will view it including:</a:t>
            </a:r>
          </a:p>
          <a:p>
            <a:pPr lvl="1">
              <a:spcBef>
                <a:spcPts val="1176"/>
              </a:spcBef>
            </a:pPr>
            <a:r>
              <a:rPr lang="en-US" dirty="0"/>
              <a:t>F</a:t>
            </a:r>
            <a:r>
              <a:rPr lang="en-US" dirty="0" smtClean="0"/>
              <a:t>ellow classmates</a:t>
            </a:r>
          </a:p>
          <a:p>
            <a:pPr lvl="1">
              <a:spcBef>
                <a:spcPts val="1176"/>
              </a:spcBef>
            </a:pPr>
            <a:r>
              <a:rPr lang="en-US" dirty="0"/>
              <a:t>F</a:t>
            </a:r>
            <a:r>
              <a:rPr lang="en-US" dirty="0" smtClean="0"/>
              <a:t>ellow employees and</a:t>
            </a:r>
          </a:p>
          <a:p>
            <a:pPr lvl="1">
              <a:spcBef>
                <a:spcPts val="1176"/>
              </a:spcBef>
            </a:pPr>
            <a:r>
              <a:rPr lang="en-US" dirty="0"/>
              <a:t>P</a:t>
            </a:r>
            <a:r>
              <a:rPr lang="en-US" dirty="0" smtClean="0"/>
              <a:t>otential clients and/or employers</a:t>
            </a:r>
            <a:endParaRPr lang="en-US" dirty="0"/>
          </a:p>
        </p:txBody>
      </p:sp>
      <p:sp>
        <p:nvSpPr>
          <p:cNvPr id="4" name="Slide Number Placeholder 3"/>
          <p:cNvSpPr>
            <a:spLocks noGrp="1"/>
          </p:cNvSpPr>
          <p:nvPr>
            <p:ph type="sldNum" sz="quarter" idx="12"/>
          </p:nvPr>
        </p:nvSpPr>
        <p:spPr/>
        <p:txBody>
          <a:bodyPr/>
          <a:lstStyle/>
          <a:p>
            <a:fld id="{CC9EB42F-F048-1044-B485-656B7A101A9B}" type="slidenum">
              <a:rPr lang="en-US" smtClean="0"/>
              <a:t>2</a:t>
            </a:fld>
            <a:endParaRPr lang="en-US"/>
          </a:p>
        </p:txBody>
      </p:sp>
    </p:spTree>
    <p:extLst>
      <p:ext uri="{BB962C8B-B14F-4D97-AF65-F5344CB8AC3E}">
        <p14:creationId xmlns:p14="http://schemas.microsoft.com/office/powerpoint/2010/main" val="188112781"/>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57200" y="1159567"/>
            <a:ext cx="3251866" cy="1455480"/>
          </a:xfrm>
          <a:prstGeom prst="rect">
            <a:avLst/>
          </a:prstGeom>
          <a:solidFill>
            <a:schemeClr val="bg1">
              <a:alpha val="37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Inspiration</a:t>
            </a:r>
            <a:endParaRPr lang="en-US" dirty="0"/>
          </a:p>
        </p:txBody>
      </p:sp>
      <p:sp>
        <p:nvSpPr>
          <p:cNvPr id="3" name="Content Placeholder 2"/>
          <p:cNvSpPr>
            <a:spLocks noGrp="1"/>
          </p:cNvSpPr>
          <p:nvPr>
            <p:ph idx="1"/>
          </p:nvPr>
        </p:nvSpPr>
        <p:spPr>
          <a:xfrm>
            <a:off x="4612434" y="1159566"/>
            <a:ext cx="4217082" cy="745517"/>
          </a:xfrm>
        </p:spPr>
        <p:txBody>
          <a:bodyPr/>
          <a:lstStyle/>
          <a:p>
            <a:r>
              <a:rPr lang="en-US" dirty="0" smtClean="0"/>
              <a:t>www.fxnetworks.com</a:t>
            </a:r>
          </a:p>
          <a:p>
            <a:endParaRPr lang="en-US" dirty="0"/>
          </a:p>
        </p:txBody>
      </p:sp>
      <p:sp>
        <p:nvSpPr>
          <p:cNvPr id="4" name="Slide Number Placeholder 3"/>
          <p:cNvSpPr>
            <a:spLocks noGrp="1"/>
          </p:cNvSpPr>
          <p:nvPr>
            <p:ph type="sldNum" sz="quarter" idx="12"/>
          </p:nvPr>
        </p:nvSpPr>
        <p:spPr/>
        <p:txBody>
          <a:bodyPr/>
          <a:lstStyle/>
          <a:p>
            <a:fld id="{CC9EB42F-F048-1044-B485-656B7A101A9B}" type="slidenum">
              <a:rPr lang="en-US" smtClean="0"/>
              <a:t>3</a:t>
            </a:fld>
            <a:endParaRPr lang="en-US"/>
          </a:p>
        </p:txBody>
      </p:sp>
      <p:pic>
        <p:nvPicPr>
          <p:cNvPr id="5" name="Picture 4" descr="Screen Shot 2015-01-25 at 7.02.18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4103" y="1252005"/>
            <a:ext cx="2558060" cy="1294972"/>
          </a:xfrm>
          <a:prstGeom prst="rect">
            <a:avLst/>
          </a:prstGeom>
        </p:spPr>
      </p:pic>
      <p:sp>
        <p:nvSpPr>
          <p:cNvPr id="7" name="Rectangle 6"/>
          <p:cNvSpPr/>
          <p:nvPr/>
        </p:nvSpPr>
        <p:spPr>
          <a:xfrm>
            <a:off x="457200" y="2950728"/>
            <a:ext cx="3251866" cy="1455480"/>
          </a:xfrm>
          <a:prstGeom prst="rect">
            <a:avLst/>
          </a:prstGeom>
          <a:solidFill>
            <a:schemeClr val="bg1">
              <a:alpha val="37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Content Placeholder 2"/>
          <p:cNvSpPr txBox="1">
            <a:spLocks/>
          </p:cNvSpPr>
          <p:nvPr/>
        </p:nvSpPr>
        <p:spPr>
          <a:xfrm>
            <a:off x="4612434" y="2950727"/>
            <a:ext cx="4217082" cy="745517"/>
          </a:xfrm>
          <a:prstGeom prst="rect">
            <a:avLst/>
          </a:prstGeom>
        </p:spPr>
        <p:txBody>
          <a:bodyPr vert="horz" lIns="91440" tIns="45720" rIns="91440" bIns="45720" rtlCol="0">
            <a:normAutofit fontScale="92500"/>
          </a:bodyPr>
          <a:lstStyle>
            <a:lvl1pPr marL="342900" indent="-342900" algn="l" defTabSz="457200" rtl="0" eaLnBrk="1" latinLnBrk="0" hangingPunct="1">
              <a:spcBef>
                <a:spcPct val="20000"/>
              </a:spcBef>
              <a:buFont typeface="Wingdings" charset="2"/>
              <a:buChar char="§"/>
              <a:defRPr sz="2400" kern="1200">
                <a:solidFill>
                  <a:schemeClr val="bg1"/>
                </a:solidFill>
                <a:latin typeface="Aspergit Regular"/>
                <a:ea typeface="+mn-ea"/>
                <a:cs typeface="Aspergit Regular"/>
              </a:defRPr>
            </a:lvl1pPr>
            <a:lvl2pPr marL="742950" indent="-285750" algn="l" defTabSz="457200" rtl="0" eaLnBrk="1" latinLnBrk="0" hangingPunct="1">
              <a:spcBef>
                <a:spcPct val="20000"/>
              </a:spcBef>
              <a:buFont typeface="Arial"/>
              <a:buChar char="–"/>
              <a:defRPr sz="2000" kern="1200">
                <a:solidFill>
                  <a:schemeClr val="bg1"/>
                </a:solidFill>
                <a:latin typeface="Aspergit Regular"/>
                <a:ea typeface="+mn-ea"/>
                <a:cs typeface="Aspergit Regular"/>
              </a:defRPr>
            </a:lvl2pPr>
            <a:lvl3pPr marL="1143000" indent="-228600" algn="l" defTabSz="457200" rtl="0" eaLnBrk="1" latinLnBrk="0" hangingPunct="1">
              <a:spcBef>
                <a:spcPct val="20000"/>
              </a:spcBef>
              <a:buFont typeface="Arial"/>
              <a:buChar char="•"/>
              <a:defRPr sz="1800" kern="1200">
                <a:solidFill>
                  <a:schemeClr val="bg1"/>
                </a:solidFill>
                <a:latin typeface="Aspergit Regular"/>
                <a:ea typeface="+mn-ea"/>
                <a:cs typeface="Aspergit Regular"/>
              </a:defRPr>
            </a:lvl3pPr>
            <a:lvl4pPr marL="1600200" indent="-228600" algn="l" defTabSz="457200" rtl="0" eaLnBrk="1" latinLnBrk="0" hangingPunct="1">
              <a:spcBef>
                <a:spcPct val="20000"/>
              </a:spcBef>
              <a:buFont typeface="Arial"/>
              <a:buChar char="–"/>
              <a:defRPr sz="1800" kern="1200">
                <a:solidFill>
                  <a:schemeClr val="bg1"/>
                </a:solidFill>
                <a:latin typeface="Aspergit Regular"/>
                <a:ea typeface="+mn-ea"/>
                <a:cs typeface="Aspergit Regular"/>
              </a:defRPr>
            </a:lvl4pPr>
            <a:lvl5pPr marL="2057400" indent="-228600" algn="l" defTabSz="457200" rtl="0" eaLnBrk="1" latinLnBrk="0" hangingPunct="1">
              <a:spcBef>
                <a:spcPct val="20000"/>
              </a:spcBef>
              <a:buFont typeface="Arial"/>
              <a:buChar char="»"/>
              <a:defRPr sz="1800" kern="1200">
                <a:solidFill>
                  <a:schemeClr val="bg1"/>
                </a:solidFill>
                <a:latin typeface="Aspergit Regular"/>
                <a:ea typeface="+mn-ea"/>
                <a:cs typeface="Aspergit Regular"/>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smtClean="0"/>
              <a:t>http://www.joeallison.co.uk/</a:t>
            </a:r>
          </a:p>
          <a:p>
            <a:endParaRPr lang="en-US" dirty="0"/>
          </a:p>
        </p:txBody>
      </p:sp>
      <p:sp>
        <p:nvSpPr>
          <p:cNvPr id="10" name="Rectangle 9"/>
          <p:cNvSpPr/>
          <p:nvPr/>
        </p:nvSpPr>
        <p:spPr>
          <a:xfrm>
            <a:off x="457200" y="4748502"/>
            <a:ext cx="3251866" cy="1455480"/>
          </a:xfrm>
          <a:prstGeom prst="rect">
            <a:avLst/>
          </a:prstGeom>
          <a:solidFill>
            <a:schemeClr val="bg1">
              <a:alpha val="37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Content Placeholder 2"/>
          <p:cNvSpPr txBox="1">
            <a:spLocks/>
          </p:cNvSpPr>
          <p:nvPr/>
        </p:nvSpPr>
        <p:spPr>
          <a:xfrm>
            <a:off x="4612434" y="4748501"/>
            <a:ext cx="4217082" cy="745517"/>
          </a:xfrm>
          <a:prstGeom prst="rect">
            <a:avLst/>
          </a:prstGeom>
        </p:spPr>
        <p:txBody>
          <a:bodyPr vert="horz" lIns="91440" tIns="45720" rIns="91440" bIns="45720" rtlCol="0">
            <a:normAutofit fontScale="85000" lnSpcReduction="10000"/>
          </a:bodyPr>
          <a:lstStyle>
            <a:lvl1pPr marL="342900" indent="-342900" algn="l" defTabSz="457200" rtl="0" eaLnBrk="1" latinLnBrk="0" hangingPunct="1">
              <a:spcBef>
                <a:spcPct val="20000"/>
              </a:spcBef>
              <a:buFont typeface="Wingdings" charset="2"/>
              <a:buChar char="§"/>
              <a:defRPr sz="2400" kern="1200">
                <a:solidFill>
                  <a:schemeClr val="bg1"/>
                </a:solidFill>
                <a:latin typeface="Aspergit Regular"/>
                <a:ea typeface="+mn-ea"/>
                <a:cs typeface="Aspergit Regular"/>
              </a:defRPr>
            </a:lvl1pPr>
            <a:lvl2pPr marL="742950" indent="-285750" algn="l" defTabSz="457200" rtl="0" eaLnBrk="1" latinLnBrk="0" hangingPunct="1">
              <a:spcBef>
                <a:spcPct val="20000"/>
              </a:spcBef>
              <a:buFont typeface="Arial"/>
              <a:buChar char="–"/>
              <a:defRPr sz="2000" kern="1200">
                <a:solidFill>
                  <a:schemeClr val="bg1"/>
                </a:solidFill>
                <a:latin typeface="Aspergit Regular"/>
                <a:ea typeface="+mn-ea"/>
                <a:cs typeface="Aspergit Regular"/>
              </a:defRPr>
            </a:lvl2pPr>
            <a:lvl3pPr marL="1143000" indent="-228600" algn="l" defTabSz="457200" rtl="0" eaLnBrk="1" latinLnBrk="0" hangingPunct="1">
              <a:spcBef>
                <a:spcPct val="20000"/>
              </a:spcBef>
              <a:buFont typeface="Arial"/>
              <a:buChar char="•"/>
              <a:defRPr sz="1800" kern="1200">
                <a:solidFill>
                  <a:schemeClr val="bg1"/>
                </a:solidFill>
                <a:latin typeface="Aspergit Regular"/>
                <a:ea typeface="+mn-ea"/>
                <a:cs typeface="Aspergit Regular"/>
              </a:defRPr>
            </a:lvl3pPr>
            <a:lvl4pPr marL="1600200" indent="-228600" algn="l" defTabSz="457200" rtl="0" eaLnBrk="1" latinLnBrk="0" hangingPunct="1">
              <a:spcBef>
                <a:spcPct val="20000"/>
              </a:spcBef>
              <a:buFont typeface="Arial"/>
              <a:buChar char="–"/>
              <a:defRPr sz="1800" kern="1200">
                <a:solidFill>
                  <a:schemeClr val="bg1"/>
                </a:solidFill>
                <a:latin typeface="Aspergit Regular"/>
                <a:ea typeface="+mn-ea"/>
                <a:cs typeface="Aspergit Regular"/>
              </a:defRPr>
            </a:lvl4pPr>
            <a:lvl5pPr marL="2057400" indent="-228600" algn="l" defTabSz="457200" rtl="0" eaLnBrk="1" latinLnBrk="0" hangingPunct="1">
              <a:spcBef>
                <a:spcPct val="20000"/>
              </a:spcBef>
              <a:buFont typeface="Arial"/>
              <a:buChar char="»"/>
              <a:defRPr sz="1800" kern="1200">
                <a:solidFill>
                  <a:schemeClr val="bg1"/>
                </a:solidFill>
                <a:latin typeface="Aspergit Regular"/>
                <a:ea typeface="+mn-ea"/>
                <a:cs typeface="Aspergit Regular"/>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smtClean="0"/>
              <a:t>http://</a:t>
            </a:r>
            <a:r>
              <a:rPr lang="en-US" dirty="0" err="1" smtClean="0"/>
              <a:t>expo.getbootstrap.com</a:t>
            </a:r>
            <a:r>
              <a:rPr lang="en-US" dirty="0" smtClean="0"/>
              <a:t>/2014/09/30/vogue/</a:t>
            </a:r>
          </a:p>
          <a:p>
            <a:endParaRPr lang="en-US" dirty="0"/>
          </a:p>
        </p:txBody>
      </p:sp>
      <p:pic>
        <p:nvPicPr>
          <p:cNvPr id="13" name="Picture 12" descr="Screen Shot 2015-01-25 at 7.11.5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4103" y="3047652"/>
            <a:ext cx="2558060" cy="1297184"/>
          </a:xfrm>
          <a:prstGeom prst="rect">
            <a:avLst/>
          </a:prstGeom>
        </p:spPr>
      </p:pic>
      <p:pic>
        <p:nvPicPr>
          <p:cNvPr id="14" name="Picture 13" descr="Screen Shot 2015-01-25 at 7.14.01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7734" y="4827092"/>
            <a:ext cx="2558060" cy="1298300"/>
          </a:xfrm>
          <a:prstGeom prst="rect">
            <a:avLst/>
          </a:prstGeom>
        </p:spPr>
      </p:pic>
    </p:spTree>
    <p:extLst>
      <p:ext uri="{BB962C8B-B14F-4D97-AF65-F5344CB8AC3E}">
        <p14:creationId xmlns:p14="http://schemas.microsoft.com/office/powerpoint/2010/main" val="2162507914"/>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Parts of my design I’m most proud of:</a:t>
            </a:r>
            <a:endParaRPr lang="en-US" dirty="0"/>
          </a:p>
        </p:txBody>
      </p:sp>
      <p:sp>
        <p:nvSpPr>
          <p:cNvPr id="3" name="Content Placeholder 2"/>
          <p:cNvSpPr>
            <a:spLocks noGrp="1"/>
          </p:cNvSpPr>
          <p:nvPr>
            <p:ph idx="1"/>
          </p:nvPr>
        </p:nvSpPr>
        <p:spPr/>
        <p:txBody>
          <a:bodyPr/>
          <a:lstStyle/>
          <a:p>
            <a:pPr marL="0" indent="0">
              <a:buNone/>
            </a:pPr>
            <a:r>
              <a:rPr lang="en-US" i="1" dirty="0">
                <a:latin typeface="Aspergit Bold"/>
                <a:cs typeface="Aspergit Bold"/>
              </a:rPr>
              <a:t>S</a:t>
            </a:r>
            <a:r>
              <a:rPr lang="en-US" i="1" dirty="0" smtClean="0">
                <a:latin typeface="Aspergit Bold"/>
                <a:cs typeface="Aspergit Bold"/>
              </a:rPr>
              <a:t>o Far:</a:t>
            </a:r>
          </a:p>
          <a:p>
            <a:pPr marL="0" indent="0">
              <a:buNone/>
            </a:pPr>
            <a:endParaRPr lang="en-US" i="1" dirty="0">
              <a:latin typeface="Aspergit Bold"/>
              <a:cs typeface="Aspergit Bold"/>
            </a:endParaRPr>
          </a:p>
          <a:p>
            <a:r>
              <a:rPr lang="en-US" dirty="0" smtClean="0">
                <a:latin typeface="Aspergit Bold"/>
                <a:cs typeface="Aspergit Bold"/>
              </a:rPr>
              <a:t>I’m very proud of my logo</a:t>
            </a:r>
          </a:p>
          <a:p>
            <a:pPr lvl="1"/>
            <a:r>
              <a:rPr lang="en-US" dirty="0" smtClean="0">
                <a:latin typeface="Aspergit Bold"/>
                <a:cs typeface="Aspergit Bold"/>
              </a:rPr>
              <a:t>I worked very hard on it and went through numerous iterations choosing many fonts and colors before finally landing on the current one</a:t>
            </a:r>
          </a:p>
          <a:p>
            <a:r>
              <a:rPr lang="en-US" dirty="0" smtClean="0">
                <a:latin typeface="Aspergit Bold"/>
                <a:cs typeface="Aspergit Bold"/>
              </a:rPr>
              <a:t>I like my simple color scheme.  I don</a:t>
            </a:r>
            <a:r>
              <a:rPr lang="fr-FR" dirty="0" smtClean="0">
                <a:latin typeface="Aspergit Bold"/>
                <a:cs typeface="Aspergit Bold"/>
              </a:rPr>
              <a:t>’</a:t>
            </a:r>
            <a:r>
              <a:rPr lang="en-US" dirty="0" smtClean="0">
                <a:latin typeface="Aspergit Bold"/>
                <a:cs typeface="Aspergit Bold"/>
              </a:rPr>
              <a:t>t think I’ll make many more changes to it</a:t>
            </a:r>
          </a:p>
          <a:p>
            <a:r>
              <a:rPr lang="en-US" dirty="0" smtClean="0">
                <a:latin typeface="Aspergit Bold"/>
                <a:cs typeface="Aspergit Bold"/>
              </a:rPr>
              <a:t>Also like my background choice and social media icons.  The background pic is beautiful and warm (orange) and calming with the subdued blues </a:t>
            </a:r>
            <a:endParaRPr lang="en-US" dirty="0" smtClean="0">
              <a:latin typeface="Aspergit Bold"/>
              <a:cs typeface="Aspergit Bold"/>
            </a:endParaRPr>
          </a:p>
        </p:txBody>
      </p:sp>
      <p:sp>
        <p:nvSpPr>
          <p:cNvPr id="4" name="Slide Number Placeholder 3"/>
          <p:cNvSpPr>
            <a:spLocks noGrp="1"/>
          </p:cNvSpPr>
          <p:nvPr>
            <p:ph type="sldNum" sz="quarter" idx="12"/>
          </p:nvPr>
        </p:nvSpPr>
        <p:spPr/>
        <p:txBody>
          <a:bodyPr/>
          <a:lstStyle/>
          <a:p>
            <a:fld id="{CC9EB42F-F048-1044-B485-656B7A101A9B}" type="slidenum">
              <a:rPr lang="en-US" smtClean="0"/>
              <a:t>4</a:t>
            </a:fld>
            <a:endParaRPr lang="en-US"/>
          </a:p>
        </p:txBody>
      </p:sp>
    </p:spTree>
    <p:extLst>
      <p:ext uri="{BB962C8B-B14F-4D97-AF65-F5344CB8AC3E}">
        <p14:creationId xmlns:p14="http://schemas.microsoft.com/office/powerpoint/2010/main" val="4049638758"/>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My Struggles &amp; Overcoming them</a:t>
            </a:r>
            <a:endParaRPr lang="en-US" dirty="0"/>
          </a:p>
        </p:txBody>
      </p:sp>
      <p:sp>
        <p:nvSpPr>
          <p:cNvPr id="3" name="Content Placeholder 2"/>
          <p:cNvSpPr>
            <a:spLocks noGrp="1"/>
          </p:cNvSpPr>
          <p:nvPr>
            <p:ph idx="1"/>
          </p:nvPr>
        </p:nvSpPr>
        <p:spPr>
          <a:xfrm>
            <a:off x="457200" y="2040845"/>
            <a:ext cx="4177895" cy="4085318"/>
          </a:xfrm>
        </p:spPr>
        <p:txBody>
          <a:bodyPr>
            <a:noAutofit/>
          </a:bodyPr>
          <a:lstStyle/>
          <a:p>
            <a:pPr>
              <a:spcBef>
                <a:spcPts val="1176"/>
              </a:spcBef>
            </a:pPr>
            <a:r>
              <a:rPr lang="en-US" sz="2200" dirty="0"/>
              <a:t>I believe my struggles were split pretty evenly between my asset choices throughout and my understanding of the CSS</a:t>
            </a:r>
          </a:p>
          <a:p>
            <a:pPr>
              <a:spcBef>
                <a:spcPts val="1176"/>
              </a:spcBef>
            </a:pPr>
            <a:r>
              <a:rPr lang="en-US" sz="2200" dirty="0"/>
              <a:t>Through more use and practice I think my speed will increase and I will be able to build quicker designs with hopefully no struggle on the </a:t>
            </a:r>
            <a:r>
              <a:rPr lang="en-US" sz="2200" dirty="0" smtClean="0"/>
              <a:t>CSS and indecisiveness</a:t>
            </a:r>
            <a:endParaRPr lang="en-US" sz="2200" dirty="0"/>
          </a:p>
        </p:txBody>
      </p:sp>
      <p:sp>
        <p:nvSpPr>
          <p:cNvPr id="4" name="Slide Number Placeholder 3"/>
          <p:cNvSpPr>
            <a:spLocks noGrp="1"/>
          </p:cNvSpPr>
          <p:nvPr>
            <p:ph type="sldNum" sz="quarter" idx="12"/>
          </p:nvPr>
        </p:nvSpPr>
        <p:spPr/>
        <p:txBody>
          <a:bodyPr/>
          <a:lstStyle/>
          <a:p>
            <a:fld id="{CC9EB42F-F048-1044-B485-656B7A101A9B}" type="slidenum">
              <a:rPr lang="en-US" smtClean="0"/>
              <a:t>5</a:t>
            </a:fld>
            <a:endParaRPr lang="en-US"/>
          </a:p>
        </p:txBody>
      </p:sp>
      <p:sp>
        <p:nvSpPr>
          <p:cNvPr id="5" name="Content Placeholder 2"/>
          <p:cNvSpPr txBox="1">
            <a:spLocks/>
          </p:cNvSpPr>
          <p:nvPr/>
        </p:nvSpPr>
        <p:spPr>
          <a:xfrm>
            <a:off x="4875195" y="2040845"/>
            <a:ext cx="4177895" cy="4085318"/>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Wingdings" charset="2"/>
              <a:buChar char="§"/>
              <a:defRPr sz="2400" kern="1200">
                <a:solidFill>
                  <a:schemeClr val="bg1"/>
                </a:solidFill>
                <a:latin typeface="Aspergit Regular"/>
                <a:ea typeface="+mn-ea"/>
                <a:cs typeface="Aspergit Regular"/>
              </a:defRPr>
            </a:lvl1pPr>
            <a:lvl2pPr marL="742950" indent="-285750" algn="l" defTabSz="457200" rtl="0" eaLnBrk="1" latinLnBrk="0" hangingPunct="1">
              <a:spcBef>
                <a:spcPct val="20000"/>
              </a:spcBef>
              <a:buFont typeface="Arial"/>
              <a:buChar char="–"/>
              <a:defRPr sz="2000" kern="1200">
                <a:solidFill>
                  <a:schemeClr val="bg1"/>
                </a:solidFill>
                <a:latin typeface="Aspergit Regular"/>
                <a:ea typeface="+mn-ea"/>
                <a:cs typeface="Aspergit Regular"/>
              </a:defRPr>
            </a:lvl2pPr>
            <a:lvl3pPr marL="1143000" indent="-228600" algn="l" defTabSz="457200" rtl="0" eaLnBrk="1" latinLnBrk="0" hangingPunct="1">
              <a:spcBef>
                <a:spcPct val="20000"/>
              </a:spcBef>
              <a:buFont typeface="Arial"/>
              <a:buChar char="•"/>
              <a:defRPr sz="1800" kern="1200">
                <a:solidFill>
                  <a:schemeClr val="bg1"/>
                </a:solidFill>
                <a:latin typeface="Aspergit Regular"/>
                <a:ea typeface="+mn-ea"/>
                <a:cs typeface="Aspergit Regular"/>
              </a:defRPr>
            </a:lvl3pPr>
            <a:lvl4pPr marL="1600200" indent="-228600" algn="l" defTabSz="457200" rtl="0" eaLnBrk="1" latinLnBrk="0" hangingPunct="1">
              <a:spcBef>
                <a:spcPct val="20000"/>
              </a:spcBef>
              <a:buFont typeface="Arial"/>
              <a:buChar char="–"/>
              <a:defRPr sz="1800" kern="1200">
                <a:solidFill>
                  <a:schemeClr val="bg1"/>
                </a:solidFill>
                <a:latin typeface="Aspergit Regular"/>
                <a:ea typeface="+mn-ea"/>
                <a:cs typeface="Aspergit Regular"/>
              </a:defRPr>
            </a:lvl4pPr>
            <a:lvl5pPr marL="2057400" indent="-228600" algn="l" defTabSz="457200" rtl="0" eaLnBrk="1" latinLnBrk="0" hangingPunct="1">
              <a:spcBef>
                <a:spcPct val="20000"/>
              </a:spcBef>
              <a:buFont typeface="Arial"/>
              <a:buChar char="»"/>
              <a:defRPr sz="1800" kern="1200">
                <a:solidFill>
                  <a:schemeClr val="bg1"/>
                </a:solidFill>
                <a:latin typeface="Aspergit Regular"/>
                <a:ea typeface="+mn-ea"/>
                <a:cs typeface="Aspergit Regular"/>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1176"/>
              </a:spcBef>
            </a:pPr>
            <a:r>
              <a:rPr lang="en-US" sz="2200" dirty="0" smtClean="0"/>
              <a:t>After every conversation with Sarah I feel I understood (1) what my issues and struggles where and (2</a:t>
            </a:r>
            <a:r>
              <a:rPr lang="en-US" sz="2200" dirty="0"/>
              <a:t>)</a:t>
            </a:r>
            <a:r>
              <a:rPr lang="en-US" sz="2200" dirty="0" smtClean="0"/>
              <a:t> what I needed to do to fix them</a:t>
            </a:r>
            <a:endParaRPr lang="en-US" sz="2200" dirty="0"/>
          </a:p>
          <a:p>
            <a:pPr>
              <a:spcBef>
                <a:spcPts val="1176"/>
              </a:spcBef>
            </a:pPr>
            <a:r>
              <a:rPr lang="en-US" sz="2200" dirty="0" smtClean="0"/>
              <a:t>Through my many iterations I was also at least able to overcome my struggles with my logo and its fonts and colors</a:t>
            </a:r>
            <a:endParaRPr lang="en-US" sz="2200" dirty="0"/>
          </a:p>
        </p:txBody>
      </p:sp>
      <p:sp>
        <p:nvSpPr>
          <p:cNvPr id="6" name="Content Placeholder 2"/>
          <p:cNvSpPr txBox="1">
            <a:spLocks/>
          </p:cNvSpPr>
          <p:nvPr/>
        </p:nvSpPr>
        <p:spPr>
          <a:xfrm>
            <a:off x="457200" y="1356951"/>
            <a:ext cx="4177895" cy="488500"/>
          </a:xfrm>
          <a:prstGeom prst="rect">
            <a:avLst/>
          </a:prstGeom>
          <a:solidFill>
            <a:schemeClr val="bg1">
              <a:alpha val="33000"/>
            </a:schemeClr>
          </a:solidFill>
        </p:spPr>
        <p:txBody>
          <a:bodyPr vert="horz" lIns="91440" tIns="45720" rIns="91440" bIns="45720" rtlCol="0">
            <a:noAutofit/>
          </a:bodyPr>
          <a:lstStyle>
            <a:lvl1pPr marL="342900" indent="-342900" algn="l" defTabSz="457200" rtl="0" eaLnBrk="1" latinLnBrk="0" hangingPunct="1">
              <a:spcBef>
                <a:spcPct val="20000"/>
              </a:spcBef>
              <a:buFont typeface="Wingdings" charset="2"/>
              <a:buChar char="§"/>
              <a:defRPr sz="2400" kern="1200">
                <a:solidFill>
                  <a:schemeClr val="bg1"/>
                </a:solidFill>
                <a:latin typeface="Aspergit Regular"/>
                <a:ea typeface="+mn-ea"/>
                <a:cs typeface="Aspergit Regular"/>
              </a:defRPr>
            </a:lvl1pPr>
            <a:lvl2pPr marL="742950" indent="-285750" algn="l" defTabSz="457200" rtl="0" eaLnBrk="1" latinLnBrk="0" hangingPunct="1">
              <a:spcBef>
                <a:spcPct val="20000"/>
              </a:spcBef>
              <a:buFont typeface="Arial"/>
              <a:buChar char="–"/>
              <a:defRPr sz="2000" kern="1200">
                <a:solidFill>
                  <a:schemeClr val="bg1"/>
                </a:solidFill>
                <a:latin typeface="Aspergit Regular"/>
                <a:ea typeface="+mn-ea"/>
                <a:cs typeface="Aspergit Regular"/>
              </a:defRPr>
            </a:lvl2pPr>
            <a:lvl3pPr marL="1143000" indent="-228600" algn="l" defTabSz="457200" rtl="0" eaLnBrk="1" latinLnBrk="0" hangingPunct="1">
              <a:spcBef>
                <a:spcPct val="20000"/>
              </a:spcBef>
              <a:buFont typeface="Arial"/>
              <a:buChar char="•"/>
              <a:defRPr sz="1800" kern="1200">
                <a:solidFill>
                  <a:schemeClr val="bg1"/>
                </a:solidFill>
                <a:latin typeface="Aspergit Regular"/>
                <a:ea typeface="+mn-ea"/>
                <a:cs typeface="Aspergit Regular"/>
              </a:defRPr>
            </a:lvl3pPr>
            <a:lvl4pPr marL="1600200" indent="-228600" algn="l" defTabSz="457200" rtl="0" eaLnBrk="1" latinLnBrk="0" hangingPunct="1">
              <a:spcBef>
                <a:spcPct val="20000"/>
              </a:spcBef>
              <a:buFont typeface="Arial"/>
              <a:buChar char="–"/>
              <a:defRPr sz="1800" kern="1200">
                <a:solidFill>
                  <a:schemeClr val="bg1"/>
                </a:solidFill>
                <a:latin typeface="Aspergit Regular"/>
                <a:ea typeface="+mn-ea"/>
                <a:cs typeface="Aspergit Regular"/>
              </a:defRPr>
            </a:lvl4pPr>
            <a:lvl5pPr marL="2057400" indent="-228600" algn="l" defTabSz="457200" rtl="0" eaLnBrk="1" latinLnBrk="0" hangingPunct="1">
              <a:spcBef>
                <a:spcPct val="20000"/>
              </a:spcBef>
              <a:buFont typeface="Arial"/>
              <a:buChar char="»"/>
              <a:defRPr sz="1800" kern="1200">
                <a:solidFill>
                  <a:schemeClr val="bg1"/>
                </a:solidFill>
                <a:latin typeface="Aspergit Regular"/>
                <a:ea typeface="+mn-ea"/>
                <a:cs typeface="Aspergit Regular"/>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spcBef>
                <a:spcPts val="1176"/>
              </a:spcBef>
              <a:buNone/>
            </a:pPr>
            <a:r>
              <a:rPr lang="en-US" sz="2200" b="1" dirty="0" smtClean="0"/>
              <a:t>Struggles</a:t>
            </a:r>
            <a:endParaRPr lang="en-US" sz="2200" b="1" dirty="0"/>
          </a:p>
        </p:txBody>
      </p:sp>
      <p:sp>
        <p:nvSpPr>
          <p:cNvPr id="8" name="Content Placeholder 2"/>
          <p:cNvSpPr txBox="1">
            <a:spLocks/>
          </p:cNvSpPr>
          <p:nvPr/>
        </p:nvSpPr>
        <p:spPr>
          <a:xfrm>
            <a:off x="4875195" y="1356951"/>
            <a:ext cx="4177895" cy="488500"/>
          </a:xfrm>
          <a:prstGeom prst="rect">
            <a:avLst/>
          </a:prstGeom>
          <a:solidFill>
            <a:schemeClr val="bg1">
              <a:alpha val="33000"/>
            </a:schemeClr>
          </a:solidFill>
        </p:spPr>
        <p:txBody>
          <a:bodyPr vert="horz" lIns="91440" tIns="45720" rIns="91440" bIns="45720" rtlCol="0">
            <a:noAutofit/>
          </a:bodyPr>
          <a:lstStyle>
            <a:lvl1pPr marL="342900" indent="-342900" algn="l" defTabSz="457200" rtl="0" eaLnBrk="1" latinLnBrk="0" hangingPunct="1">
              <a:spcBef>
                <a:spcPct val="20000"/>
              </a:spcBef>
              <a:buFont typeface="Wingdings" charset="2"/>
              <a:buChar char="§"/>
              <a:defRPr sz="2400" kern="1200">
                <a:solidFill>
                  <a:schemeClr val="bg1"/>
                </a:solidFill>
                <a:latin typeface="Aspergit Regular"/>
                <a:ea typeface="+mn-ea"/>
                <a:cs typeface="Aspergit Regular"/>
              </a:defRPr>
            </a:lvl1pPr>
            <a:lvl2pPr marL="742950" indent="-285750" algn="l" defTabSz="457200" rtl="0" eaLnBrk="1" latinLnBrk="0" hangingPunct="1">
              <a:spcBef>
                <a:spcPct val="20000"/>
              </a:spcBef>
              <a:buFont typeface="Arial"/>
              <a:buChar char="–"/>
              <a:defRPr sz="2000" kern="1200">
                <a:solidFill>
                  <a:schemeClr val="bg1"/>
                </a:solidFill>
                <a:latin typeface="Aspergit Regular"/>
                <a:ea typeface="+mn-ea"/>
                <a:cs typeface="Aspergit Regular"/>
              </a:defRPr>
            </a:lvl2pPr>
            <a:lvl3pPr marL="1143000" indent="-228600" algn="l" defTabSz="457200" rtl="0" eaLnBrk="1" latinLnBrk="0" hangingPunct="1">
              <a:spcBef>
                <a:spcPct val="20000"/>
              </a:spcBef>
              <a:buFont typeface="Arial"/>
              <a:buChar char="•"/>
              <a:defRPr sz="1800" kern="1200">
                <a:solidFill>
                  <a:schemeClr val="bg1"/>
                </a:solidFill>
                <a:latin typeface="Aspergit Regular"/>
                <a:ea typeface="+mn-ea"/>
                <a:cs typeface="Aspergit Regular"/>
              </a:defRPr>
            </a:lvl3pPr>
            <a:lvl4pPr marL="1600200" indent="-228600" algn="l" defTabSz="457200" rtl="0" eaLnBrk="1" latinLnBrk="0" hangingPunct="1">
              <a:spcBef>
                <a:spcPct val="20000"/>
              </a:spcBef>
              <a:buFont typeface="Arial"/>
              <a:buChar char="–"/>
              <a:defRPr sz="1800" kern="1200">
                <a:solidFill>
                  <a:schemeClr val="bg1"/>
                </a:solidFill>
                <a:latin typeface="Aspergit Regular"/>
                <a:ea typeface="+mn-ea"/>
                <a:cs typeface="Aspergit Regular"/>
              </a:defRPr>
            </a:lvl4pPr>
            <a:lvl5pPr marL="2057400" indent="-228600" algn="l" defTabSz="457200" rtl="0" eaLnBrk="1" latinLnBrk="0" hangingPunct="1">
              <a:spcBef>
                <a:spcPct val="20000"/>
              </a:spcBef>
              <a:buFont typeface="Arial"/>
              <a:buChar char="»"/>
              <a:defRPr sz="1800" kern="1200">
                <a:solidFill>
                  <a:schemeClr val="bg1"/>
                </a:solidFill>
                <a:latin typeface="Aspergit Regular"/>
                <a:ea typeface="+mn-ea"/>
                <a:cs typeface="Aspergit Regular"/>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spcBef>
                <a:spcPts val="1176"/>
              </a:spcBef>
              <a:buNone/>
            </a:pPr>
            <a:r>
              <a:rPr lang="en-US" sz="2200" b="1" dirty="0" smtClean="0"/>
              <a:t>Overcame</a:t>
            </a:r>
            <a:endParaRPr lang="en-US" sz="2200" b="1" dirty="0"/>
          </a:p>
        </p:txBody>
      </p:sp>
    </p:spTree>
    <p:extLst>
      <p:ext uri="{BB962C8B-B14F-4D97-AF65-F5344CB8AC3E}">
        <p14:creationId xmlns:p14="http://schemas.microsoft.com/office/powerpoint/2010/main" val="1090912378"/>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Lessons Learned</a:t>
            </a:r>
            <a:endParaRPr lang="en-US" dirty="0"/>
          </a:p>
        </p:txBody>
      </p:sp>
      <p:sp>
        <p:nvSpPr>
          <p:cNvPr id="3" name="Content Placeholder 2"/>
          <p:cNvSpPr>
            <a:spLocks noGrp="1"/>
          </p:cNvSpPr>
          <p:nvPr>
            <p:ph idx="1"/>
          </p:nvPr>
        </p:nvSpPr>
        <p:spPr/>
        <p:txBody>
          <a:bodyPr/>
          <a:lstStyle/>
          <a:p>
            <a:pPr marL="0" indent="0">
              <a:buNone/>
            </a:pPr>
            <a:r>
              <a:rPr lang="en-US" i="1" dirty="0" smtClean="0"/>
              <a:t>My biggest struggle was the CSS and the floating and clearing elements in particular</a:t>
            </a:r>
          </a:p>
          <a:p>
            <a:pPr>
              <a:spcBef>
                <a:spcPts val="1176"/>
              </a:spcBef>
            </a:pPr>
            <a:r>
              <a:rPr lang="en-US" dirty="0" smtClean="0"/>
              <a:t>Again, through my conversations with Sarah and some light “</a:t>
            </a:r>
            <a:r>
              <a:rPr lang="en-US" dirty="0" err="1" smtClean="0"/>
              <a:t>Google’ing</a:t>
            </a:r>
            <a:r>
              <a:rPr lang="en-US" dirty="0" smtClean="0"/>
              <a:t>”, I was able to finally grasp the concept of the floating elements floating things horizontally only and the clear property being needed in order not to allow anymore elements to floating around</a:t>
            </a:r>
            <a:endParaRPr lang="en-US" dirty="0"/>
          </a:p>
        </p:txBody>
      </p:sp>
      <p:sp>
        <p:nvSpPr>
          <p:cNvPr id="4" name="Slide Number Placeholder 3"/>
          <p:cNvSpPr>
            <a:spLocks noGrp="1"/>
          </p:cNvSpPr>
          <p:nvPr>
            <p:ph type="sldNum" sz="quarter" idx="12"/>
          </p:nvPr>
        </p:nvSpPr>
        <p:spPr/>
        <p:txBody>
          <a:bodyPr/>
          <a:lstStyle/>
          <a:p>
            <a:fld id="{CC9EB42F-F048-1044-B485-656B7A101A9B}" type="slidenum">
              <a:rPr lang="en-US" smtClean="0"/>
              <a:t>6</a:t>
            </a:fld>
            <a:endParaRPr lang="en-US"/>
          </a:p>
        </p:txBody>
      </p:sp>
    </p:spTree>
    <p:extLst>
      <p:ext uri="{BB962C8B-B14F-4D97-AF65-F5344CB8AC3E}">
        <p14:creationId xmlns:p14="http://schemas.microsoft.com/office/powerpoint/2010/main" val="289515434"/>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Adjacency">
      <a:dk1>
        <a:srgbClr val="2F2B20"/>
      </a:dk1>
      <a:lt1>
        <a:srgbClr val="FFFFFF"/>
      </a:lt1>
      <a:dk2>
        <a:srgbClr val="675E47"/>
      </a:dk2>
      <a:lt2>
        <a:srgbClr val="DFDCB7"/>
      </a:lt2>
      <a:accent1>
        <a:srgbClr val="A9A57C"/>
      </a:accent1>
      <a:accent2>
        <a:srgbClr val="9CBEBD"/>
      </a:accent2>
      <a:accent3>
        <a:srgbClr val="D2CB6C"/>
      </a:accent3>
      <a:accent4>
        <a:srgbClr val="95A39D"/>
      </a:accent4>
      <a:accent5>
        <a:srgbClr val="C89F5D"/>
      </a:accent5>
      <a:accent6>
        <a:srgbClr val="B1A089"/>
      </a:accent6>
      <a:hlink>
        <a:srgbClr val="D25814"/>
      </a:hlink>
      <a:folHlink>
        <a:srgbClr val="849A0A"/>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1236</TotalTime>
  <Words>318</Words>
  <Application>Microsoft Macintosh PowerPoint</Application>
  <PresentationFormat>On-screen Show (4:3)</PresentationFormat>
  <Paragraphs>35</Paragraphs>
  <Slides>6</Slides>
  <Notes>0</Notes>
  <HiddenSlides>0</HiddenSlides>
  <MMClips>0</MMClips>
  <ScaleCrop>false</ScaleCrop>
  <HeadingPairs>
    <vt:vector size="4" baseType="variant">
      <vt:variant>
        <vt:lpstr>Theme</vt:lpstr>
      </vt:variant>
      <vt:variant>
        <vt:i4>1</vt:i4>
      </vt:variant>
      <vt:variant>
        <vt:lpstr>Slide Titles</vt:lpstr>
      </vt:variant>
      <vt:variant>
        <vt:i4>6</vt:i4>
      </vt:variant>
    </vt:vector>
  </HeadingPairs>
  <TitlesOfParts>
    <vt:vector size="7" baseType="lpstr">
      <vt:lpstr>Office Theme</vt:lpstr>
      <vt:lpstr>FINAL MID-TERM ASSIGNMENT</vt:lpstr>
      <vt:lpstr>Audience</vt:lpstr>
      <vt:lpstr>Inspiration</vt:lpstr>
      <vt:lpstr>Parts of my design I’m most proud of:</vt:lpstr>
      <vt:lpstr>My Struggles &amp; Overcoming them</vt:lpstr>
      <vt:lpstr>Lessons Learned</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default</dc:creator>
  <cp:lastModifiedBy>default</cp:lastModifiedBy>
  <cp:revision>23</cp:revision>
  <dcterms:created xsi:type="dcterms:W3CDTF">2015-01-25T04:25:44Z</dcterms:created>
  <dcterms:modified xsi:type="dcterms:W3CDTF">2015-01-26T01:02:32Z</dcterms:modified>
</cp:coreProperties>
</file>